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8" r:id="rId3"/>
    <p:sldId id="257" r:id="rId4"/>
    <p:sldId id="259" r:id="rId5"/>
    <p:sldId id="260" r:id="rId6"/>
    <p:sldId id="290" r:id="rId7"/>
    <p:sldId id="288" r:id="rId8"/>
    <p:sldId id="292" r:id="rId9"/>
    <p:sldId id="262" r:id="rId10"/>
    <p:sldId id="264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9" r:id="rId25"/>
    <p:sldId id="277" r:id="rId26"/>
    <p:sldId id="278" r:id="rId27"/>
    <p:sldId id="279" r:id="rId28"/>
    <p:sldId id="280" r:id="rId29"/>
    <p:sldId id="293" r:id="rId30"/>
    <p:sldId id="281" r:id="rId31"/>
    <p:sldId id="282" r:id="rId32"/>
    <p:sldId id="283" r:id="rId33"/>
    <p:sldId id="291" r:id="rId34"/>
    <p:sldId id="284" r:id="rId35"/>
    <p:sldId id="285" r:id="rId36"/>
    <p:sldId id="286" r:id="rId37"/>
    <p:sldId id="287" r:id="rId38"/>
    <p:sldId id="294" r:id="rId39"/>
    <p:sldId id="295" r:id="rId40"/>
    <p:sldId id="29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7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42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6879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567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0566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8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866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0502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9485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6337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3699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9209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B8FBC9-B7F6-491A-B4A4-A29417C30568}" type="datetimeFigureOut">
              <a:rPr lang="es-CR" smtClean="0"/>
              <a:t>22/5/2024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8D8A1F-F8BC-4B94-B892-CDD5EE1EED06}" type="slidenum">
              <a:rPr lang="es-CR" smtClean="0"/>
              <a:t>‹#›</a:t>
            </a:fld>
            <a:endParaRPr lang="es-C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7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Sintaxis PHP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3572B-7470-49A4-BE8D-47DE2F29D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256860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6C6A-0A90-488A-B767-6D9B318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verificar el tipo de variable.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DD5FA-4183-4AAC-BAF0-AB568A804A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Usado</a:t>
            </a:r>
            <a:r>
              <a:rPr lang="en-US" dirty="0"/>
              <a:t> para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una variable es </a:t>
            </a:r>
            <a:r>
              <a:rPr lang="en-US" dirty="0" err="1"/>
              <a:t>cierto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para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una variable es </a:t>
            </a:r>
            <a:r>
              <a:rPr lang="en-US" dirty="0" err="1"/>
              <a:t>realmente</a:t>
            </a:r>
            <a:r>
              <a:rPr lang="en-US" dirty="0"/>
              <a:t> un string.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62A9923-4449-4D13-8D2E-2F55B783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05" y="3208870"/>
            <a:ext cx="6340761" cy="28239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061D6-8A06-470A-8B15-C0E0738A44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130192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6C6A-0A90-488A-B767-6D9B318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verificar el tipo de variable.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39C4E9-EB1C-4E10-B6A0-0F5925BC65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35" y="2138943"/>
            <a:ext cx="7211164" cy="38385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061D6-8A06-470A-8B15-C0E0738A44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80848138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6C6A-0A90-488A-B767-6D9B318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s-CR" dirty="0" err="1"/>
              <a:t>onstantes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23149E-A92B-4890-9467-03BFA72859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14" y="2105801"/>
            <a:ext cx="6337938" cy="38810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D975F-5F83-47C3-9B50-E03679CFB7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Valores</a:t>
            </a:r>
            <a:r>
              <a:rPr lang="en-US" dirty="0"/>
              <a:t> que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cambian</a:t>
            </a:r>
            <a:r>
              <a:rPr lang="en-US" dirty="0"/>
              <a:t> o </a:t>
            </a:r>
            <a:r>
              <a:rPr lang="en-US" dirty="0" err="1"/>
              <a:t>cambian</a:t>
            </a:r>
            <a:r>
              <a:rPr lang="en-US" dirty="0"/>
              <a:t> </a:t>
            </a:r>
            <a:r>
              <a:rPr lang="es-CR" dirty="0" err="1"/>
              <a:t>dificilmente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Su</a:t>
            </a:r>
            <a:r>
              <a:rPr lang="en-US" dirty="0"/>
              <a:t> </a:t>
            </a:r>
            <a:r>
              <a:rPr lang="es-CR" dirty="0"/>
              <a:t>propósito</a:t>
            </a:r>
            <a:r>
              <a:rPr lang="en-US" dirty="0"/>
              <a:t> es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s-CR" dirty="0"/>
              <a:t>lugares</a:t>
            </a:r>
            <a:r>
              <a:rPr lang="en-US" dirty="0"/>
              <a:t> de una aplicacion.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Se definen con la palabra define.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9419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2F19B8-D415-4D97-B4C1-6440D6F78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simbólicos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597B9C-1722-413B-9C5F-0F2112786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9011594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Concatenación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3FE6-CAF9-4C5B-AF34-B07B9BA5C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Unir</a:t>
            </a:r>
            <a:r>
              <a:rPr lang="en-US" dirty="0"/>
              <a:t> </a:t>
            </a:r>
            <a:r>
              <a:rPr lang="en-US" dirty="0" err="1"/>
              <a:t>cadenas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Unir</a:t>
            </a:r>
            <a:r>
              <a:rPr lang="en-US" dirty="0"/>
              <a:t> variables y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.</a:t>
            </a:r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AFC5-5CAC-4FE0-9CFA-A4C8291CB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9" y="708212"/>
            <a:ext cx="5834943" cy="5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495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Comparación de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3FE6-CAF9-4C5B-AF34-B07B9BA5C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.</a:t>
            </a:r>
            <a:endParaRPr lang="es-C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848C6-B812-46CA-9413-53BE6A635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97" y="2313782"/>
            <a:ext cx="7668410" cy="36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65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Comparación de variables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883341-47CE-4408-B6B8-4CBF819E178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468" y="2197193"/>
            <a:ext cx="7900521" cy="353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09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Nota sobre símbolo =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391CE-95C8-4BA6-815B-F2711FD8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= se utiliza para asignación.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== se utiliza para comparar valores.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=== se utiliza para comparar valores y tipos.</a:t>
            </a:r>
            <a:endParaRPr lang="es-C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7C8BC-E44C-48BC-BB4A-B76CC277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20" y="1517683"/>
            <a:ext cx="5833520" cy="47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258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Pruebas </a:t>
            </a:r>
            <a:r>
              <a:rPr lang="es-CR" dirty="0" err="1"/>
              <a:t>logicas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391CE-95C8-4BA6-815B-F2711FD8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Usadas para construir expresiones condicionales.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Usadas para pruebas lógicas.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F8582-B2DD-4681-89A5-FF80C2C7E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5" y="2722913"/>
            <a:ext cx="7745506" cy="34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03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Pruebas </a:t>
            </a:r>
            <a:r>
              <a:rPr lang="es-CR" dirty="0" err="1"/>
              <a:t>logicas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391CE-95C8-4BA6-815B-F2711FD8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A0B8D2CF-8AEF-427C-A194-C5C19446F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9368" y="2250281"/>
            <a:ext cx="9201150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Hola mundo</a:t>
            </a:r>
            <a:endParaRPr lang="es-C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1E76D-7BC6-40B7-B610-0DBC15A26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Se usa </a:t>
            </a:r>
            <a:r>
              <a:rPr lang="es-CR" b="1" dirty="0"/>
              <a:t>&lt;?</a:t>
            </a:r>
            <a:r>
              <a:rPr lang="es-CR" b="1" dirty="0" err="1"/>
              <a:t>php</a:t>
            </a:r>
            <a:r>
              <a:rPr lang="es-CR" b="1" dirty="0"/>
              <a:t>  </a:t>
            </a:r>
            <a:r>
              <a:rPr lang="es-CR" dirty="0"/>
              <a:t>par abrir el código PHP.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Se usa  </a:t>
            </a:r>
            <a:r>
              <a:rPr lang="es-CR" b="1" dirty="0"/>
              <a:t>?&gt;</a:t>
            </a:r>
            <a:r>
              <a:rPr lang="es-CR" dirty="0"/>
              <a:t> para cerrar el código PHP.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800101-2B36-48C0-53AC-9CC457CFAE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36" y="2003163"/>
            <a:ext cx="5733069" cy="3865931"/>
          </a:xfrm>
        </p:spPr>
      </p:pic>
    </p:spTree>
    <p:extLst>
      <p:ext uri="{BB962C8B-B14F-4D97-AF65-F5344CB8AC3E}">
        <p14:creationId xmlns:p14="http://schemas.microsoft.com/office/powerpoint/2010/main" val="10073915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Operadores de </a:t>
            </a:r>
            <a:r>
              <a:rPr lang="es-CR" dirty="0" err="1"/>
              <a:t>asignacion</a:t>
            </a: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854948-A007-4A2A-A925-5DEBDF766A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031" y="2102177"/>
            <a:ext cx="7043607" cy="29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44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Fechas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848571-CD6F-48CD-8E0E-C8EA01DF0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353649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Obtener la fecha actual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1E7A0-B44B-4123-A407-7E4BBA036E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CR" dirty="0"/>
              <a:t>date(“d-m-y”)</a:t>
            </a:r>
          </a:p>
          <a:p>
            <a:r>
              <a:rPr lang="es-CR" dirty="0"/>
              <a:t>Imprime fecha actual en </a:t>
            </a:r>
            <a:r>
              <a:rPr lang="es-CR" dirty="0" err="1"/>
              <a:t>string</a:t>
            </a:r>
            <a:r>
              <a:rPr lang="es-CR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A4CDA-4275-4493-BF22-533C21F5F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R" dirty="0" err="1"/>
              <a:t>getdate</a:t>
            </a:r>
            <a:r>
              <a:rPr lang="es-CR" dirty="0"/>
              <a:t>() </a:t>
            </a:r>
          </a:p>
          <a:p>
            <a:r>
              <a:rPr lang="es-CR" dirty="0"/>
              <a:t>Retorna un array.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B7BF1-6336-43DD-8D9E-F87398876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2700473"/>
            <a:ext cx="4937760" cy="387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652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getdate</a:t>
            </a:r>
            <a:r>
              <a:rPr lang="es-CR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854948-A007-4A2A-A925-5DEBDF766A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88" y="2638425"/>
            <a:ext cx="60769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998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Buenas practicas.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A4247-8506-46C5-9660-9CFF5F9BF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Usar las </a:t>
            </a:r>
            <a:r>
              <a:rPr lang="en-US" dirty="0" err="1"/>
              <a:t>funciones</a:t>
            </a:r>
            <a:r>
              <a:rPr lang="en-US" dirty="0"/>
              <a:t> que </a:t>
            </a:r>
            <a:r>
              <a:rPr lang="en-US" dirty="0" err="1"/>
              <a:t>tiene</a:t>
            </a:r>
            <a:r>
              <a:rPr lang="en-US" dirty="0"/>
              <a:t> PHP de </a:t>
            </a:r>
            <a:r>
              <a:rPr lang="en-US" dirty="0" err="1"/>
              <a:t>fechas</a:t>
            </a:r>
            <a:r>
              <a:rPr lang="en-US" dirty="0"/>
              <a:t>, </a:t>
            </a:r>
            <a:r>
              <a:rPr lang="en-US" dirty="0" err="1"/>
              <a:t>nunca</a:t>
            </a:r>
            <a:r>
              <a:rPr lang="en-US" dirty="0"/>
              <a:t> usar </a:t>
            </a:r>
            <a:r>
              <a:rPr lang="en-US" dirty="0" err="1"/>
              <a:t>cadenas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similares</a:t>
            </a:r>
            <a:r>
              <a:rPr lang="en-US" dirty="0"/>
              <a:t> para manipular </a:t>
            </a:r>
            <a:r>
              <a:rPr lang="en-US" dirty="0" err="1"/>
              <a:t>fechas</a:t>
            </a:r>
            <a:r>
              <a:rPr lang="en-US" dirty="0"/>
              <a:t>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7298301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Condicionales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848571-CD6F-48CD-8E0E-C8EA01DF0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865597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sz="2000" dirty="0"/>
              <a:t>Similar al  lenguaje común:  si (</a:t>
            </a:r>
            <a:r>
              <a:rPr lang="es-CR" sz="2000" dirty="0" err="1"/>
              <a:t>if</a:t>
            </a:r>
            <a:r>
              <a:rPr lang="es-CR" sz="2000" dirty="0"/>
              <a:t>) sucede X, haz Y.</a:t>
            </a:r>
          </a:p>
          <a:p>
            <a:endParaRPr lang="es-C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6DBB8-1D36-42D8-A8D7-6D5194416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429435"/>
            <a:ext cx="8089013" cy="30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5391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IF-</a:t>
            </a:r>
            <a:r>
              <a:rPr lang="es-CR" dirty="0" err="1"/>
              <a:t>else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Esta declaración podría leerse como: “si sucede X, haz Y; de otra manera, haz Z”.</a:t>
            </a:r>
          </a:p>
          <a:p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405DA-C6D6-4193-B948-C2803D97B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68610"/>
            <a:ext cx="8570259" cy="42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8521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IF-</a:t>
            </a:r>
            <a:r>
              <a:rPr lang="es-CR" dirty="0" err="1"/>
              <a:t>elseif</a:t>
            </a:r>
            <a:r>
              <a:rPr lang="es-CR" dirty="0"/>
              <a:t>-</a:t>
            </a:r>
            <a:r>
              <a:rPr lang="es-CR" dirty="0" err="1"/>
              <a:t>else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s-CR" sz="2000" dirty="0"/>
              <a:t>Une el  </a:t>
            </a:r>
            <a:r>
              <a:rPr lang="es-CR" sz="2000" dirty="0" err="1"/>
              <a:t>if-else</a:t>
            </a:r>
            <a:r>
              <a:rPr lang="es-CR" sz="2000" dirty="0"/>
              <a:t> , permitiendo se pueda definir acciones para más de dos resultados posibles.</a:t>
            </a:r>
          </a:p>
          <a:p>
            <a:endParaRPr lang="es-C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9F8E8-CA75-4E83-B380-A29CA4204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10" y="2297489"/>
            <a:ext cx="498943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753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IF-</a:t>
            </a:r>
            <a:r>
              <a:rPr lang="es-CR" dirty="0" err="1"/>
              <a:t>elseif</a:t>
            </a:r>
            <a:r>
              <a:rPr lang="es-CR" dirty="0"/>
              <a:t>-</a:t>
            </a:r>
            <a:r>
              <a:rPr lang="es-CR" dirty="0" err="1"/>
              <a:t>else</a:t>
            </a:r>
            <a:r>
              <a:rPr lang="es-CR" dirty="0"/>
              <a:t> buenas practicas.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607A4-9352-401F-B3E5-D5FF96517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41" y="1647181"/>
            <a:ext cx="4996206" cy="4924215"/>
          </a:xfrm>
        </p:spPr>
      </p:pic>
    </p:spTree>
    <p:extLst>
      <p:ext uri="{BB962C8B-B14F-4D97-AF65-F5344CB8AC3E}">
        <p14:creationId xmlns:p14="http://schemas.microsoft.com/office/powerpoint/2010/main" val="15134024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Operaciones básicas</a:t>
            </a:r>
            <a:endParaRPr lang="es-C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3572B-7470-49A4-BE8D-47DE2F29D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64913359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Operador ternario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35332" cy="4023360"/>
          </a:xfrm>
        </p:spPr>
        <p:txBody>
          <a:bodyPr/>
          <a:lstStyle/>
          <a:p>
            <a:pPr marL="617220" lvl="1" indent="-342900"/>
            <a:r>
              <a:rPr lang="es-CR" sz="2000" dirty="0"/>
              <a:t>Permite representar una condición </a:t>
            </a:r>
            <a:r>
              <a:rPr lang="es-CR" sz="2000" dirty="0" err="1"/>
              <a:t>if-else</a:t>
            </a:r>
            <a:r>
              <a:rPr lang="es-CR" sz="2000" dirty="0"/>
              <a:t> en una sola línea.</a:t>
            </a:r>
          </a:p>
          <a:p>
            <a:pPr marL="617220" lvl="1" indent="-342900"/>
            <a:r>
              <a:rPr lang="es-CR" sz="2000" dirty="0"/>
              <a:t>Es una forma simplificada de </a:t>
            </a:r>
            <a:r>
              <a:rPr lang="es-CR" sz="2000" dirty="0" err="1"/>
              <a:t>if-else</a:t>
            </a:r>
            <a:r>
              <a:rPr lang="es-CR" sz="2000" dirty="0"/>
              <a:t>.</a:t>
            </a:r>
          </a:p>
          <a:p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565E9-95B3-4E32-959D-A6C8129D5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644" y="1465716"/>
            <a:ext cx="6098431" cy="48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818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Switch-case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35332" cy="4023360"/>
          </a:xfrm>
        </p:spPr>
        <p:txBody>
          <a:bodyPr/>
          <a:lstStyle/>
          <a:p>
            <a:pPr marL="617220" lvl="1" indent="-342900"/>
            <a:r>
              <a:rPr lang="es-ES" sz="2000" dirty="0"/>
              <a:t> Es una estructura de control</a:t>
            </a:r>
          </a:p>
          <a:p>
            <a:pPr marL="617220" lvl="1" indent="-342900"/>
            <a:r>
              <a:rPr lang="es-ES" sz="2000" dirty="0"/>
              <a:t> Evalúa múltiples casos basada en el valor de una expresión</a:t>
            </a:r>
          </a:p>
          <a:p>
            <a:pPr marL="617220" lvl="1" indent="-342900"/>
            <a:r>
              <a:rPr lang="es-ES" sz="2000" dirty="0"/>
              <a:t>Alternativa a utilizar múltiples declaraciones </a:t>
            </a:r>
            <a:r>
              <a:rPr lang="es-ES" sz="2000" dirty="0" err="1"/>
              <a:t>if-elseif-else</a:t>
            </a:r>
            <a:r>
              <a:rPr lang="es-ES" sz="2000" dirty="0"/>
              <a:t> a una sola variable.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0300611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Switch-case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24AE2-684E-466C-A49B-9200CC280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73" y="1544617"/>
            <a:ext cx="6343744" cy="5206965"/>
          </a:xfrm>
        </p:spPr>
      </p:pic>
    </p:spTree>
    <p:extLst>
      <p:ext uri="{BB962C8B-B14F-4D97-AF65-F5344CB8AC3E}">
        <p14:creationId xmlns:p14="http://schemas.microsoft.com/office/powerpoint/2010/main" val="1364614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Cuando usar </a:t>
            </a:r>
            <a:r>
              <a:rPr lang="es-CR" dirty="0" err="1"/>
              <a:t>if</a:t>
            </a:r>
            <a:r>
              <a:rPr lang="es-CR" dirty="0"/>
              <a:t> o switch?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90C4-23BA-4548-94ED-3AF6552D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 err="1"/>
              <a:t>If</a:t>
            </a:r>
            <a:r>
              <a:rPr lang="es-CR" dirty="0"/>
              <a:t> para comparaciones mas complejas.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Switch para situaciones simples.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En resumen, depende del contexto.</a:t>
            </a:r>
          </a:p>
        </p:txBody>
      </p:sp>
    </p:spTree>
    <p:extLst>
      <p:ext uri="{BB962C8B-B14F-4D97-AF65-F5344CB8AC3E}">
        <p14:creationId xmlns:p14="http://schemas.microsoft.com/office/powerpoint/2010/main" val="330842989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Ciclos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848571-CD6F-48CD-8E0E-C8EA01DF0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9599197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While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35332" cy="4023360"/>
          </a:xfrm>
        </p:spPr>
        <p:txBody>
          <a:bodyPr/>
          <a:lstStyle/>
          <a:p>
            <a:pPr marL="617220" lvl="1" indent="-342900"/>
            <a:r>
              <a:rPr lang="es-ES" dirty="0"/>
              <a:t>Se repite continuamente mientras una condición específica sea verdadera.</a:t>
            </a:r>
          </a:p>
          <a:p>
            <a:pPr marL="617220" lvl="1" indent="-342900"/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07D93-7F0D-455F-A133-A1B3C1D2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46" y="2596001"/>
            <a:ext cx="9007516" cy="38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741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35332" cy="4023360"/>
          </a:xfrm>
        </p:spPr>
        <p:txBody>
          <a:bodyPr/>
          <a:lstStyle/>
          <a:p>
            <a:pPr marL="617220" lvl="1" indent="-342900"/>
            <a:r>
              <a:rPr lang="es-ES" dirty="0"/>
              <a:t>Útil cuando necesitas ejecutar un conjunto de declaraciones un número determinado de veces.</a:t>
            </a:r>
          </a:p>
          <a:p>
            <a:pPr marL="617220" lvl="1" indent="-342900"/>
            <a:endParaRPr lang="es-C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E87A8-6D94-4489-A8FE-8075371E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5" y="2809713"/>
            <a:ext cx="10058400" cy="33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9512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CBE-6EB2-4F79-91F7-2A9C48F6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Foreach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6AB46-CDA0-4EE0-862B-38F16668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015"/>
            <a:ext cx="4335332" cy="4023360"/>
          </a:xfrm>
        </p:spPr>
        <p:txBody>
          <a:bodyPr/>
          <a:lstStyle/>
          <a:p>
            <a:pPr marL="617220" lvl="1" indent="-342900"/>
            <a:r>
              <a:rPr lang="es-ES" dirty="0"/>
              <a:t>Estructura de control para iterar sobre elementos en un array.</a:t>
            </a:r>
          </a:p>
          <a:p>
            <a:pPr marL="617220" lvl="1" indent="-342900"/>
            <a:r>
              <a:rPr lang="es-ES" dirty="0"/>
              <a:t> </a:t>
            </a:r>
            <a:r>
              <a:rPr lang="es-ES" dirty="0" err="1"/>
              <a:t>Util</a:t>
            </a:r>
            <a:r>
              <a:rPr lang="es-ES" dirty="0"/>
              <a:t> para recoger arreglos asociativos.</a:t>
            </a:r>
          </a:p>
          <a:p>
            <a:pPr marL="617220" lvl="1" indent="-342900"/>
            <a:endParaRPr lang="es-C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CAD81-5AC0-48E2-A880-79C036DB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32" y="1652518"/>
            <a:ext cx="6617621" cy="45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096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A7FC-BAF4-45B2-82C1-7CF018C3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90209-4BC2-4AEF-4FFC-639EA3C1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PHP se usa mucho </a:t>
            </a:r>
            <a:r>
              <a:rPr lang="es-CR" dirty="0" err="1"/>
              <a:t>apartir</a:t>
            </a:r>
            <a:r>
              <a:rPr lang="es-CR" dirty="0"/>
              <a:t> de formularios por ejemplo: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79D01-341C-D849-BD6B-BD4DC8D8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74359"/>
            <a:ext cx="4022911" cy="4436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197B17-41E0-A55C-1466-7AD0E9EDC7B9}"/>
              </a:ext>
            </a:extLst>
          </p:cNvPr>
          <p:cNvSpPr txBox="1"/>
          <p:nvPr/>
        </p:nvSpPr>
        <p:spPr>
          <a:xfrm>
            <a:off x="5534025" y="2274359"/>
            <a:ext cx="5621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Tener presente lo siguiente:</a:t>
            </a:r>
          </a:p>
          <a:p>
            <a:endParaRPr lang="es-CR" dirty="0"/>
          </a:p>
          <a:p>
            <a:pPr marL="342900" indent="-342900">
              <a:buFont typeface="+mj-lt"/>
              <a:buAutoNum type="arabicPeriod"/>
            </a:pPr>
            <a:r>
              <a:rPr lang="es-CR" dirty="0"/>
              <a:t>$_POST es una super variable global de </a:t>
            </a:r>
            <a:r>
              <a:rPr lang="es-CR" dirty="0" err="1"/>
              <a:t>php</a:t>
            </a:r>
            <a:r>
              <a:rPr lang="es-C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R" dirty="0"/>
              <a:t>El dar </a:t>
            </a:r>
            <a:r>
              <a:rPr lang="es-CR" dirty="0" err="1"/>
              <a:t>click</a:t>
            </a:r>
            <a:r>
              <a:rPr lang="es-CR" dirty="0"/>
              <a:t> en </a:t>
            </a:r>
            <a:r>
              <a:rPr lang="es-CR" dirty="0" err="1"/>
              <a:t>submit</a:t>
            </a:r>
            <a:r>
              <a:rPr lang="es-CR" dirty="0"/>
              <a:t>, los datos del </a:t>
            </a:r>
            <a:r>
              <a:rPr lang="es-CR" dirty="0" err="1"/>
              <a:t>form</a:t>
            </a:r>
            <a:r>
              <a:rPr lang="es-CR" dirty="0"/>
              <a:t> se envían por medio de POST, por eso en el PHP se hace una validación si esa información se esta enviando o no.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042810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A7FC-BAF4-45B2-82C1-7CF018C3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Preguntas </a:t>
            </a:r>
            <a:r>
              <a:rPr lang="es-CR" dirty="0" err="1"/>
              <a:t>How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5F38B-7E5F-4A75-A327-9B9C6A1BC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8D113-FCE6-4FDC-9DFD-FA04E34D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78" y="1845734"/>
            <a:ext cx="4316307" cy="4469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146A4B-DD13-466F-9BEC-47823CF0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731617"/>
            <a:ext cx="4316308" cy="42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2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Impresión en pantalla</a:t>
            </a:r>
            <a:endParaRPr lang="es-C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1E76D-7BC6-40B7-B610-0DBC15A26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R" dirty="0"/>
              <a:t>Puede realizarse con:</a:t>
            </a:r>
          </a:p>
          <a:p>
            <a:pPr marL="457200" indent="-457200">
              <a:buFont typeface="+mj-lt"/>
              <a:buAutoNum type="arabicPeriod"/>
            </a:pPr>
            <a:r>
              <a:rPr lang="es-CR" b="1" dirty="0"/>
              <a:t>Echo</a:t>
            </a:r>
            <a:r>
              <a:rPr lang="es-CR" dirty="0"/>
              <a:t>, más usada.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 err="1"/>
              <a:t>Print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sz="2000" dirty="0" err="1"/>
              <a:t>print_r</a:t>
            </a:r>
            <a:r>
              <a:rPr lang="es-CR" sz="2000" dirty="0"/>
              <a:t>, usada imprimir arreglos.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1" dirty="0" err="1"/>
              <a:t>var_dump</a:t>
            </a:r>
            <a:r>
              <a:rPr lang="es-CR" dirty="0"/>
              <a:t>, Usada para ver en detalle variables, usada para depurar.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2D5C0-B550-4577-8F63-81E9CAE73D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37" y="1224094"/>
            <a:ext cx="5780663" cy="5082438"/>
          </a:xfrm>
        </p:spPr>
      </p:pic>
    </p:spTree>
    <p:extLst>
      <p:ext uri="{BB962C8B-B14F-4D97-AF65-F5344CB8AC3E}">
        <p14:creationId xmlns:p14="http://schemas.microsoft.com/office/powerpoint/2010/main" val="365730858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A7FC-BAF4-45B2-82C1-7CF018C3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Código general buena-mala practica.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977287-BCC1-4AEF-AF60-209EC6021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04" y="1737360"/>
            <a:ext cx="4122551" cy="5078936"/>
          </a:xfrm>
        </p:spPr>
      </p:pic>
    </p:spTree>
    <p:extLst>
      <p:ext uri="{BB962C8B-B14F-4D97-AF65-F5344CB8AC3E}">
        <p14:creationId xmlns:p14="http://schemas.microsoft.com/office/powerpoint/2010/main" val="2702219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9AC6-28B7-4587-B821-9ECEE3DD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95859-D141-4961-A00E-0C93A20FD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89" y="1846263"/>
            <a:ext cx="5088747" cy="4022725"/>
          </a:xfrm>
        </p:spPr>
      </p:pic>
    </p:spTree>
    <p:extLst>
      <p:ext uri="{BB962C8B-B14F-4D97-AF65-F5344CB8AC3E}">
        <p14:creationId xmlns:p14="http://schemas.microsoft.com/office/powerpoint/2010/main" val="66068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</a:t>
            </a:r>
            <a:endParaRPr lang="es-C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1E76D-7BC6-40B7-B610-0DBC15A26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R" dirty="0"/>
              <a:t>Puede realizarse con: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Texto.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Numéricas.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Booleanas.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Arreglos.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Constantes.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94B7FA-70DE-432D-AC34-FF1F20340F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87" y="394536"/>
            <a:ext cx="6075543" cy="5719655"/>
          </a:xfrm>
        </p:spPr>
      </p:pic>
    </p:spTree>
    <p:extLst>
      <p:ext uri="{BB962C8B-B14F-4D97-AF65-F5344CB8AC3E}">
        <p14:creationId xmlns:p14="http://schemas.microsoft.com/office/powerpoint/2010/main" val="6492036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- arreglos</a:t>
            </a:r>
            <a:endParaRPr lang="es-C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4B07D4-9FA9-43C2-840D-7290E8C0B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aRrreglos</a:t>
            </a:r>
            <a:r>
              <a:rPr lang="en-US" dirty="0"/>
              <a:t> </a:t>
            </a:r>
            <a:r>
              <a:rPr lang="en-US" dirty="0" err="1"/>
              <a:t>indexados</a:t>
            </a:r>
            <a:r>
              <a:rPr lang="en-US" dirty="0"/>
              <a:t>		</a:t>
            </a:r>
            <a:endParaRPr lang="es-C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1E76D-7BC6-40B7-B610-0DBC15A269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CR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A74B49-E3A5-4259-A1EF-63DDD5581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Arreglos</a:t>
            </a:r>
            <a:r>
              <a:rPr lang="en-US" dirty="0"/>
              <a:t> </a:t>
            </a:r>
            <a:r>
              <a:rPr lang="en-US" dirty="0" err="1"/>
              <a:t>associativos</a:t>
            </a:r>
            <a:endParaRPr lang="es-CR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0831C52-2756-4D16-91BC-DA27E34E7E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0" y="2582334"/>
            <a:ext cx="4435743" cy="377087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79443-ABEA-4B6E-9718-FC86711E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2333"/>
            <a:ext cx="5470792" cy="37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137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– buenas practicas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0A8024-7B01-4FC6-9E1C-EE879D600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34" y="1925172"/>
            <a:ext cx="8574938" cy="38833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C6A54-D89F-47FB-9F5A-FB3E099C2D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0368450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82D7-D97C-41AB-8E31-CAF71A8E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– buenas practicas</a:t>
            </a: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C6A54-D89F-47FB-9F5A-FB3E099C2D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55AAC4-33FF-45D9-AFD9-DC155EC44C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5"/>
            <a:ext cx="6736394" cy="4363345"/>
          </a:xfrm>
        </p:spPr>
      </p:pic>
    </p:spTree>
    <p:extLst>
      <p:ext uri="{BB962C8B-B14F-4D97-AF65-F5344CB8AC3E}">
        <p14:creationId xmlns:p14="http://schemas.microsoft.com/office/powerpoint/2010/main" val="34836893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6C6A-0A90-488A-B767-6D9B3185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Conversión de variables-casting.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DD5FA-4183-4AAC-BAF0-AB568A804A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convertir</a:t>
            </a:r>
            <a:r>
              <a:rPr lang="en-US" dirty="0"/>
              <a:t> una variable de </a:t>
            </a:r>
            <a:r>
              <a:rPr lang="en-US" dirty="0" err="1"/>
              <a:t>cierto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a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.</a:t>
            </a:r>
            <a:endParaRPr lang="es-CR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C45E41-6973-49C2-9648-52AB5AA6AA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0" y="2725787"/>
            <a:ext cx="8030377" cy="2988833"/>
          </a:xfrm>
        </p:spPr>
      </p:pic>
    </p:spTree>
    <p:extLst>
      <p:ext uri="{BB962C8B-B14F-4D97-AF65-F5344CB8AC3E}">
        <p14:creationId xmlns:p14="http://schemas.microsoft.com/office/powerpoint/2010/main" val="29490772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</TotalTime>
  <Words>537</Words>
  <Application>Microsoft Office PowerPoint</Application>
  <PresentationFormat>Widescreen</PresentationFormat>
  <Paragraphs>95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Calibri</vt:lpstr>
      <vt:lpstr>Calibri Light</vt:lpstr>
      <vt:lpstr>Retrospect</vt:lpstr>
      <vt:lpstr>Sintaxis PHP</vt:lpstr>
      <vt:lpstr>Hola mundo</vt:lpstr>
      <vt:lpstr>Operaciones básicas</vt:lpstr>
      <vt:lpstr>Impresión en pantalla</vt:lpstr>
      <vt:lpstr>Variables</vt:lpstr>
      <vt:lpstr>Variables - arreglos</vt:lpstr>
      <vt:lpstr>Variables – buenas practicas</vt:lpstr>
      <vt:lpstr>Variables – buenas practicas</vt:lpstr>
      <vt:lpstr>Conversión de variables-casting.</vt:lpstr>
      <vt:lpstr>verificar el tipo de variable.</vt:lpstr>
      <vt:lpstr>verificar el tipo de variable.</vt:lpstr>
      <vt:lpstr>Constantes</vt:lpstr>
      <vt:lpstr>Operadores simbólicos</vt:lpstr>
      <vt:lpstr>Concatenación</vt:lpstr>
      <vt:lpstr>Comparación de variables</vt:lpstr>
      <vt:lpstr>Comparación de variables</vt:lpstr>
      <vt:lpstr>Nota sobre símbolo =</vt:lpstr>
      <vt:lpstr>Pruebas logicas</vt:lpstr>
      <vt:lpstr>Pruebas logicas</vt:lpstr>
      <vt:lpstr>Operadores de asignacion</vt:lpstr>
      <vt:lpstr>Fechas</vt:lpstr>
      <vt:lpstr>Obtener la fecha actual</vt:lpstr>
      <vt:lpstr>getdate()</vt:lpstr>
      <vt:lpstr>Buenas practicas.</vt:lpstr>
      <vt:lpstr>Condicionales</vt:lpstr>
      <vt:lpstr>IF</vt:lpstr>
      <vt:lpstr>IF-else</vt:lpstr>
      <vt:lpstr>IF-elseif-else</vt:lpstr>
      <vt:lpstr>IF-elseif-else buenas practicas.</vt:lpstr>
      <vt:lpstr>Operador ternario</vt:lpstr>
      <vt:lpstr>Switch-case</vt:lpstr>
      <vt:lpstr>Switch-case</vt:lpstr>
      <vt:lpstr>Cuando usar if o switch?</vt:lpstr>
      <vt:lpstr>Ciclos</vt:lpstr>
      <vt:lpstr>While</vt:lpstr>
      <vt:lpstr>FOR</vt:lpstr>
      <vt:lpstr>Foreach</vt:lpstr>
      <vt:lpstr>Formularios</vt:lpstr>
      <vt:lpstr>Preguntas How to </vt:lpstr>
      <vt:lpstr>Código general buena-mala practica.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Sintaxis PHP</dc:title>
  <dc:creator>Daniel Bogarin</dc:creator>
  <cp:lastModifiedBy>Daniel Bogarin</cp:lastModifiedBy>
  <cp:revision>38</cp:revision>
  <dcterms:created xsi:type="dcterms:W3CDTF">2024-01-24T01:48:21Z</dcterms:created>
  <dcterms:modified xsi:type="dcterms:W3CDTF">2024-05-22T14:43:32Z</dcterms:modified>
</cp:coreProperties>
</file>